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2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55B1A-E8CF-4FB0-B525-66E68DCDAA7B}" type="datetimeFigureOut">
              <a:rPr lang="en-US" smtClean="0"/>
              <a:pPr/>
              <a:t>6/12/13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CBE73-6615-4D72-89D9-4DC96DDC4D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635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CBE73-6615-4D72-89D9-4DC96DDC4D8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FD3EA11-0DC1-459C-B881-0A60FC1A4592}" type="datetimeFigureOut">
              <a:rPr lang="en-US" smtClean="0"/>
              <a:pPr/>
              <a:t>6/12/13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977FCC-558C-46D2-9E1F-918174EDC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EA11-0DC1-459C-B881-0A60FC1A4592}" type="datetimeFigureOut">
              <a:rPr lang="en-US" smtClean="0"/>
              <a:pPr/>
              <a:t>6/12/13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77FCC-558C-46D2-9E1F-918174EDC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FD3EA11-0DC1-459C-B881-0A60FC1A4592}" type="datetimeFigureOut">
              <a:rPr lang="en-US" smtClean="0"/>
              <a:pPr/>
              <a:t>6/12/13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A977FCC-558C-46D2-9E1F-918174EDC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EA11-0DC1-459C-B881-0A60FC1A4592}" type="datetimeFigureOut">
              <a:rPr lang="en-US" smtClean="0"/>
              <a:pPr/>
              <a:t>6/12/13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A977FCC-558C-46D2-9E1F-918174EDC0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EA11-0DC1-459C-B881-0A60FC1A4592}" type="datetimeFigureOut">
              <a:rPr lang="en-US" smtClean="0"/>
              <a:pPr/>
              <a:t>6/12/13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A977FCC-558C-46D2-9E1F-918174EDC0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FD3EA11-0DC1-459C-B881-0A60FC1A4592}" type="datetimeFigureOut">
              <a:rPr lang="en-US" smtClean="0"/>
              <a:pPr/>
              <a:t>6/12/13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A977FCC-558C-46D2-9E1F-918174EDC0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FD3EA11-0DC1-459C-B881-0A60FC1A4592}" type="datetimeFigureOut">
              <a:rPr lang="en-US" smtClean="0"/>
              <a:pPr/>
              <a:t>6/12/13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A977FCC-558C-46D2-9E1F-918174EDC0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EA11-0DC1-459C-B881-0A60FC1A4592}" type="datetimeFigureOut">
              <a:rPr lang="en-US" smtClean="0"/>
              <a:pPr/>
              <a:t>6/12/13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A977FCC-558C-46D2-9E1F-918174EDC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EA11-0DC1-459C-B881-0A60FC1A4592}" type="datetimeFigureOut">
              <a:rPr lang="en-US" smtClean="0"/>
              <a:pPr/>
              <a:t>6/12/13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977FCC-558C-46D2-9E1F-918174EDC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3EA11-0DC1-459C-B881-0A60FC1A4592}" type="datetimeFigureOut">
              <a:rPr lang="en-US" smtClean="0"/>
              <a:pPr/>
              <a:t>6/12/13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A977FCC-558C-46D2-9E1F-918174EDC0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FD3EA11-0DC1-459C-B881-0A60FC1A4592}" type="datetimeFigureOut">
              <a:rPr lang="en-US" smtClean="0"/>
              <a:pPr/>
              <a:t>6/12/13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A977FCC-558C-46D2-9E1F-918174EDC0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FD3EA11-0DC1-459C-B881-0A60FC1A4592}" type="datetimeFigureOut">
              <a:rPr lang="en-US" smtClean="0"/>
              <a:pPr/>
              <a:t>6/12/13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A977FCC-558C-46D2-9E1F-918174EDC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ea.state.tx.us/index2.aspx?id=6148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438400"/>
            <a:ext cx="6477000" cy="1828800"/>
          </a:xfrm>
        </p:spPr>
        <p:txBody>
          <a:bodyPr>
            <a:noAutofit/>
          </a:bodyPr>
          <a:lstStyle/>
          <a:p>
            <a:r>
              <a:rPr lang="en-US" sz="6600" dirty="0" smtClean="0"/>
              <a:t>Breaking Down Course Standards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TEKS – Texas Essential Knowledge and Skills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Sometimes referred to as “Standards”</a:t>
            </a:r>
          </a:p>
          <a:p>
            <a:r>
              <a:rPr lang="en-US" dirty="0" smtClean="0"/>
              <a:t>Last rewritten/revised for CTE in 2010</a:t>
            </a:r>
          </a:p>
          <a:p>
            <a:r>
              <a:rPr lang="en-US" dirty="0" smtClean="0"/>
              <a:t>TEKS for all courses can be found at the following link:  </a:t>
            </a:r>
            <a:r>
              <a:rPr lang="en-US" dirty="0" smtClean="0">
                <a:hlinkClick r:id="rId2"/>
              </a:rPr>
              <a:t>http://www.tea.state.tx.us/index2.aspx?id=6148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Breaking down the TEKS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Knowledge and Skills statements can be broken down into three parts:</a:t>
            </a:r>
          </a:p>
          <a:p>
            <a:pPr>
              <a:buNone/>
            </a:pPr>
            <a:r>
              <a:rPr lang="en-US" dirty="0" smtClean="0"/>
              <a:t>		1. Concept</a:t>
            </a:r>
          </a:p>
          <a:p>
            <a:pPr>
              <a:buNone/>
            </a:pPr>
            <a:r>
              <a:rPr lang="en-US" dirty="0" smtClean="0"/>
              <a:t>		2. Context</a:t>
            </a:r>
          </a:p>
          <a:p>
            <a:pPr>
              <a:buNone/>
            </a:pPr>
            <a:r>
              <a:rPr lang="en-US" dirty="0" smtClean="0"/>
              <a:t>		3. Cognitive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Concept – an abstract or generic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we often call “the topic”</a:t>
            </a:r>
          </a:p>
          <a:p>
            <a:r>
              <a:rPr lang="en-US" dirty="0" smtClean="0"/>
              <a:t>It’s the generic ‘what’ we are going to teach</a:t>
            </a:r>
          </a:p>
          <a:p>
            <a:r>
              <a:rPr lang="en-US" dirty="0" smtClean="0"/>
              <a:t>For example: place value, main idea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/>
              <a:t>“The student is expected to practice equipment maintenance and sanitation procedures” </a:t>
            </a:r>
            <a:endParaRPr lang="en-US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Context: the interrelated conditions in which something exists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degree to which we will teach the concept</a:t>
            </a:r>
          </a:p>
          <a:p>
            <a:r>
              <a:rPr lang="en-US" dirty="0" smtClean="0"/>
              <a:t>The conditions in which the concept is presented</a:t>
            </a:r>
          </a:p>
          <a:p>
            <a:r>
              <a:rPr lang="en-US" dirty="0" smtClean="0"/>
              <a:t>For example, using pictures, numbers, words</a:t>
            </a:r>
          </a:p>
          <a:p>
            <a:endParaRPr lang="en-US" dirty="0" smtClean="0"/>
          </a:p>
          <a:p>
            <a:pPr>
              <a:buNone/>
            </a:pPr>
            <a:r>
              <a:rPr lang="en-US" i="1" dirty="0" smtClean="0"/>
              <a:t>	“The student is expected to demonstrate personal fire prevention precautions while working in natural environments”</a:t>
            </a:r>
            <a:endParaRPr lang="en-US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Cognitive Level – the verb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Performance Level</a:t>
            </a:r>
          </a:p>
          <a:p>
            <a:r>
              <a:rPr lang="en-US" dirty="0" smtClean="0"/>
              <a:t>The skill level to which the student must be able to show mastery</a:t>
            </a:r>
          </a:p>
          <a:p>
            <a:r>
              <a:rPr lang="en-US" dirty="0" smtClean="0"/>
              <a:t>For example ‘the verb’….use, describe, explore</a:t>
            </a:r>
          </a:p>
          <a:p>
            <a:endParaRPr lang="en-US" dirty="0" smtClean="0"/>
          </a:p>
          <a:p>
            <a:pPr>
              <a:buNone/>
            </a:pPr>
            <a:r>
              <a:rPr lang="en-US" i="1" dirty="0" smtClean="0"/>
              <a:t>The student is expected to identify plants poisonous to domestic livestock </a:t>
            </a:r>
            <a:endParaRPr lang="en-US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Pair and 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Pair up with another teacher who teaches the same subject as you</a:t>
            </a:r>
          </a:p>
          <a:p>
            <a:r>
              <a:rPr lang="en-US" dirty="0" smtClean="0"/>
              <a:t>Go to the TEKS for a course you both teach</a:t>
            </a:r>
          </a:p>
          <a:p>
            <a:r>
              <a:rPr lang="en-US" dirty="0" smtClean="0"/>
              <a:t>Find one Knowledge and Skill statement and identify the Concept, Context, and Cognitive Level</a:t>
            </a:r>
          </a:p>
          <a:p>
            <a:r>
              <a:rPr lang="en-US" dirty="0" smtClean="0"/>
              <a:t>Be prepared to share you findings with the group!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Pair and 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 to the TEKS for a core academic subject (math, science, ELAR, SS)  </a:t>
            </a:r>
          </a:p>
          <a:p>
            <a:r>
              <a:rPr lang="en-US" dirty="0" smtClean="0"/>
              <a:t>Select a knowledge and skill statement that’s closely related to the CTE subject TEKS you broke down earlier</a:t>
            </a:r>
          </a:p>
          <a:p>
            <a:r>
              <a:rPr lang="en-US" dirty="0" smtClean="0"/>
              <a:t>Identify the concept, context, and cognitive level for this core academic knowledge and skill statement</a:t>
            </a:r>
          </a:p>
          <a:p>
            <a:r>
              <a:rPr lang="en-US" dirty="0" smtClean="0"/>
              <a:t>Determine how you could teach this core academic concept in your CTE subject instruction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Questions for thought, discussion &amp; action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can we teach breaking down CTE and Core Academic TEKS and make it appealing to the majority of BISD CTE Instructors?</a:t>
            </a:r>
          </a:p>
          <a:p>
            <a:r>
              <a:rPr lang="en-US" dirty="0" smtClean="0"/>
              <a:t>What activities can we develop that will demonstrate and reinforce integration of Core Academic TEKS with CTE TEKS?  </a:t>
            </a:r>
          </a:p>
          <a:p>
            <a:r>
              <a:rPr lang="en-US" dirty="0" smtClean="0"/>
              <a:t>How can we motivate teachers to continually strive to integrate core academic TEKS with their CTE subject matter?  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203</TotalTime>
  <Words>383</Words>
  <Application>Microsoft Macintosh PowerPoint</Application>
  <PresentationFormat>On-screen Show (4:3)</PresentationFormat>
  <Paragraphs>43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Breaking Down Course Standards</vt:lpstr>
      <vt:lpstr>TEKS – Texas Essential Knowledge and Skills </vt:lpstr>
      <vt:lpstr>Breaking down the TEKS </vt:lpstr>
      <vt:lpstr>Concept – an abstract or generic idea</vt:lpstr>
      <vt:lpstr>Context: the interrelated conditions in which something exists </vt:lpstr>
      <vt:lpstr>Cognitive Level – the verb</vt:lpstr>
      <vt:lpstr>Pair and Share</vt:lpstr>
      <vt:lpstr>Pair and Share</vt:lpstr>
      <vt:lpstr>Questions for thought, discussion &amp; action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Breaking Down Course Standards</dc:title>
  <dc:creator>Internal User</dc:creator>
  <cp:lastModifiedBy>Stevens, Susan</cp:lastModifiedBy>
  <cp:revision>11</cp:revision>
  <dcterms:created xsi:type="dcterms:W3CDTF">2013-06-11T11:50:08Z</dcterms:created>
  <dcterms:modified xsi:type="dcterms:W3CDTF">2013-06-12T16:24:25Z</dcterms:modified>
</cp:coreProperties>
</file>