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2" d="100"/>
          <a:sy n="92" d="100"/>
        </p:scale>
        <p:origin x="-81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E4CB47-8176-7B4F-8B8E-C1719C6BDB54}" type="datetimeFigureOut">
              <a:rPr lang="en-US" smtClean="0"/>
              <a:t>8/16/11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940589-51B5-7E4A-9621-68A95FBBCEF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Discovery Education </a:t>
            </a:r>
            <a:br>
              <a:rPr lang="en-US" dirty="0" smtClean="0"/>
            </a:br>
            <a:r>
              <a:rPr lang="en-US" dirty="0" err="1" smtClean="0"/>
              <a:t>Passcodes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Birdville HS  25A2-D25B</a:t>
            </a:r>
          </a:p>
          <a:p>
            <a:r>
              <a:rPr lang="en-US" dirty="0" smtClean="0"/>
              <a:t>Richland HS  0167-16E9</a:t>
            </a:r>
          </a:p>
          <a:p>
            <a:r>
              <a:rPr lang="en-US" dirty="0" smtClean="0"/>
              <a:t>Haltom HS  516D-F734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19</Words>
  <Application>Microsoft Macintosh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Discovery Education  Passcodes</vt:lpstr>
    </vt:vector>
  </TitlesOfParts>
  <Company>Birdville ISD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Discovery Education  Passcodes</dc:title>
  <dc:creator>Stevens, Susan</dc:creator>
  <cp:lastModifiedBy>Stevens, Susan</cp:lastModifiedBy>
  <cp:revision>1</cp:revision>
  <dcterms:created xsi:type="dcterms:W3CDTF">2011-08-16T18:05:51Z</dcterms:created>
  <dcterms:modified xsi:type="dcterms:W3CDTF">2011-08-16T18:08:08Z</dcterms:modified>
</cp:coreProperties>
</file>

<file path=docProps/thumbnail.jpeg>
</file>